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59" r:id="rId12"/>
    <p:sldId id="26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0553BF-A7F2-4F7A-AAE4-DC74D2B1D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C1585BB-FDB8-439D-843F-E995AD541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F285367-5468-447A-9285-BD53D6956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BB5FFD-F7F6-492F-88B0-3FB52156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C2CF0F-48BF-4B92-9534-4628A5626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6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3A7956-E8D5-4C1C-B034-251A3044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1465A2-C740-44B8-9E65-C8B7A39F7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03E69B-EED1-4E84-93FF-AF9F99AA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E8F4D9-FB16-4B90-9333-0B35A164C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4F8F69-A868-4939-A75E-95F56C77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6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4B37FF1-56A1-459C-AD05-EBC88D6DC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7EE2C81-5D95-40B2-8CB7-AF3CBAD5B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8C7039-4F29-470B-B907-100D09AA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500D59-E7C7-4990-80EC-78F5D522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B007BE-953A-47C3-8D72-17400786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4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F8207C-5EA4-4AB8-8EF7-6CA9C236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D3B18C-2ADC-4953-A38E-032955806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B549F2-A499-44E4-A3BF-1AA055C3C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A1CF2C0-60AC-4BFC-8197-36A26476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674C40-2E59-47F5-AA55-1F8363799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69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01B152-3EF4-4059-BF11-D3F646AA6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964970-EE9E-443E-9BD3-CF4CE16E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333E93-BC56-487A-B4A6-43C13FCD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81ED1F-0527-47FF-B6EC-5FBCA9BF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70B593-4776-4D33-ADE0-E036AA70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0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7FD5C9-E71A-42F4-9BA9-D13DF73F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DF7387-4C00-4D2A-A879-F4C904C86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13F2343-0E04-4D79-9B82-9101E1737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17EAC63-5804-4255-AFBA-09C310A4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814AB9-6851-459B-9FA7-41AF18B7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8E9FC6D-F805-4673-A124-898B6709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D8B395-8995-4AD7-929C-CFB48376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FE97E56-6350-43F7-9274-B5BB3DD36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E6FED56-970E-4493-B791-2E30D34D9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7828E1F-DA46-4836-BD86-9043545AA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EB5BF83-D16C-46B9-9BC1-34917DCFE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DB620B1-A670-4517-B6EB-897FCD6E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5D01D97-1A9F-431B-8E85-216597DF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38E6CE2-381E-497D-B0EB-A1D0AF07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6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9B721F-2181-4BF7-B16D-0247B06D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ED837B6-C916-4DCD-B04F-E6377A24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823DD13-8006-4D40-A47A-5B499BE0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492A91C-AA9A-484F-BFB9-EB9E77D7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6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68903B5-3E2E-45FC-A0D2-CB62ACB4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D040E30-3B19-4302-8064-0397EBDB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C32148-4530-4094-B8B7-B66AA9A1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7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06B2BB-D22D-4718-A043-19690D95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1A6E9E-DD70-43D5-8304-52885E8D4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92FE0F-CD86-4572-B68B-F905A58D0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956B1B-87C1-4C3E-AA9C-B607EF69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7EC6A45-12D6-4382-B540-0200DDEF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D6205E5-FAD2-4A62-8532-BD284EEF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DDCAD7-6956-4F24-ACEF-425D4B91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ABCB860-27DB-40E1-B6BC-0E549484D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CDA9C55-CAA2-429B-A4C7-2B11ACBF9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7D7B78D-E5DE-407F-971A-76AAAB96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6CC18F5-7BA1-4378-8E47-C58C347DB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23740C4-2E3C-4E93-9C8A-F18F724F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20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5AEEB44-2562-4389-B913-71258B21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1F1148F-9F02-4AF1-BFAE-89476D3B7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137F03-1551-49FE-A2E4-AE6E8A0FB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668D4-56A8-439A-B750-113EFCF4357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A22F4F-BD76-49E0-AC15-AAE3DAAB1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10F621-6993-4E4A-9966-1D725A3D1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ED56E-2EAE-4261-BFB1-15744E172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nAtiVUDRrA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207846-7D39-44C0-9036-E5FFCAF88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7230" y="1382087"/>
            <a:ext cx="6828639" cy="1258348"/>
          </a:xfrm>
        </p:spPr>
        <p:txBody>
          <a:bodyPr>
            <a:normAutofit/>
          </a:bodyPr>
          <a:lstStyle/>
          <a:p>
            <a:r>
              <a:rPr lang="en-US" dirty="0"/>
              <a:t>1.Execl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76316ED-4939-48D6-9B9A-14CB7AB6C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602" y="3808068"/>
            <a:ext cx="4499296" cy="1943085"/>
          </a:xfrm>
        </p:spPr>
        <p:txBody>
          <a:bodyPr>
            <a:normAutofit fontScale="5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 Add new Sheet with lookups for each ID with Related Info.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 After Lookups, Calculations (use Formula or Pivot Table)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Get Top 20 Products per Sold.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Get Top 10 Reps per Count of Order number.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Get Top &amp; Worst 10 Brand per Value.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Rank Month in Each Stores.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Rank Reps in each Stores.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Rank Products in each Brand.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0905E34-4D38-4940-96F3-48C0CB579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04" y="194677"/>
            <a:ext cx="5296250" cy="283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A8EE158-FFA7-425F-B6FB-DC02DB529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321" y="3338190"/>
            <a:ext cx="5386733" cy="28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8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2828836"/>
            <a:ext cx="6096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smtClean="0"/>
              <a:t>3. Use </a:t>
            </a:r>
            <a:r>
              <a:rPr lang="en-US" sz="3200" b="1" dirty="0"/>
              <a:t>Power BI to Solve the 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</a:t>
            </a:r>
            <a:r>
              <a:rPr lang="en-US" dirty="0"/>
              <a:t>to the DWH from Power BI and do descriptive analysis dashboard, and don’t forget to </a:t>
            </a:r>
            <a:r>
              <a:rPr lang="en-US" dirty="0" smtClean="0"/>
              <a:t>give attention </a:t>
            </a:r>
            <a:r>
              <a:rPr lang="en-US" dirty="0"/>
              <a:t>to the dashboard design.</a:t>
            </a:r>
          </a:p>
        </p:txBody>
      </p:sp>
    </p:spTree>
    <p:extLst>
      <p:ext uri="{BB962C8B-B14F-4D97-AF65-F5344CB8AC3E}">
        <p14:creationId xmlns:p14="http://schemas.microsoft.com/office/powerpoint/2010/main" val="117096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68E0AF-3D73-430C-B877-343A70281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28" y="545051"/>
            <a:ext cx="8034906" cy="53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4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D74834-9C21-4913-9A93-AB6B0444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03" y="545285"/>
            <a:ext cx="10018268" cy="53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24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35055FA-347D-4356-8623-01C26B232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29" y="732987"/>
            <a:ext cx="9188741" cy="516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5085CA-63D3-4272-840E-4A9C6F2F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0" y="139256"/>
            <a:ext cx="5332337" cy="285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B885AFC-C1CE-464A-B0B7-7EFB4455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9" y="3349813"/>
            <a:ext cx="5332337" cy="2888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C9F077-9A8A-46F8-A5C6-A28097437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053" y="139256"/>
            <a:ext cx="6278444" cy="2725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7CF1904-B0FB-47E8-A63D-6ECC99F53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63328"/>
            <a:ext cx="5646473" cy="37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D9E2D2-DF64-45C6-BCA9-F23B9992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345339"/>
            <a:ext cx="4882393" cy="2217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0D40B46-1462-454C-AD19-8C0FC150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69" y="2933676"/>
            <a:ext cx="4882393" cy="2217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FB1A59A-C6D1-4429-B3CA-93C8E373B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02" y="288340"/>
            <a:ext cx="5686608" cy="360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91573D2-04C9-456D-B63E-A4025F76C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335" y="3864965"/>
            <a:ext cx="175631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9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9897" y="1151430"/>
            <a:ext cx="519030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2. Use </a:t>
            </a:r>
            <a:r>
              <a:rPr lang="en-US" sz="2800" b="1" dirty="0"/>
              <a:t>SQL Server and SSIS to Solve the Challenges</a:t>
            </a:r>
            <a:r>
              <a:rPr lang="en-US" sz="2800" b="1" dirty="0" smtClean="0"/>
              <a:t>: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Create a star schema of the data using Microsoft SQL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create an ETL pipelines using SSIS to populate the cleaned data into the DWH.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You should define the facts and dimensions and decide what columns belongs to </a:t>
            </a:r>
            <a:r>
              <a:rPr lang="en-US" dirty="0" smtClean="0"/>
              <a:t>the facts/dimension’s </a:t>
            </a:r>
            <a:r>
              <a:rPr lang="en-US" dirty="0"/>
              <a:t>tables according to your understanding of the data.</a:t>
            </a:r>
          </a:p>
        </p:txBody>
      </p:sp>
    </p:spTree>
    <p:extLst>
      <p:ext uri="{BB962C8B-B14F-4D97-AF65-F5344CB8AC3E}">
        <p14:creationId xmlns:p14="http://schemas.microsoft.com/office/powerpoint/2010/main" val="261152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48944" y="99736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-- Create Store Dimension Table</a:t>
            </a:r>
          </a:p>
          <a:p>
            <a:r>
              <a:rPr lang="en-US" sz="1400" dirty="0"/>
              <a:t>CREATE TABLE </a:t>
            </a:r>
            <a:r>
              <a:rPr lang="en-US" sz="1400" dirty="0" err="1"/>
              <a:t>Dim_Store</a:t>
            </a:r>
            <a:r>
              <a:rPr lang="en-US" sz="1400" dirty="0"/>
              <a:t> (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StoreID</a:t>
            </a:r>
            <a:r>
              <a:rPr lang="en-US" sz="1400" dirty="0"/>
              <a:t> INT PRIMARY KEY,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StoreName</a:t>
            </a:r>
            <a:r>
              <a:rPr lang="en-US" sz="1400" dirty="0"/>
              <a:t> NVARCHAR(255),</a:t>
            </a:r>
          </a:p>
          <a:p>
            <a:r>
              <a:rPr lang="en-US" sz="1400" dirty="0"/>
              <a:t>    Region NVARCHAR(255)</a:t>
            </a:r>
          </a:p>
          <a:p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-- Create Product Dimension Table</a:t>
            </a:r>
          </a:p>
          <a:p>
            <a:r>
              <a:rPr lang="en-US" sz="1400" dirty="0"/>
              <a:t>CREATE TABLE </a:t>
            </a:r>
            <a:r>
              <a:rPr lang="en-US" sz="1400" dirty="0" err="1"/>
              <a:t>Dim_Product</a:t>
            </a:r>
            <a:r>
              <a:rPr lang="en-US" sz="1400" dirty="0"/>
              <a:t> (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ProductID</a:t>
            </a:r>
            <a:r>
              <a:rPr lang="en-US" sz="1400" dirty="0"/>
              <a:t> INT PRIMARY KEY,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ProductCode</a:t>
            </a:r>
            <a:r>
              <a:rPr lang="en-US" sz="1400" dirty="0"/>
              <a:t> NVARCHAR(255),</a:t>
            </a:r>
          </a:p>
          <a:p>
            <a:r>
              <a:rPr lang="en-US" sz="1400" dirty="0"/>
              <a:t>    Description NVARCHAR(255),</a:t>
            </a:r>
          </a:p>
          <a:p>
            <a:r>
              <a:rPr lang="en-US" sz="1400" dirty="0"/>
              <a:t>    Category NVARCHAR(255),</a:t>
            </a:r>
          </a:p>
          <a:p>
            <a:r>
              <a:rPr lang="en-US" sz="1400" dirty="0"/>
              <a:t>    Subcategory NVARCHAR(255),</a:t>
            </a:r>
          </a:p>
          <a:p>
            <a:r>
              <a:rPr lang="en-US" sz="1400" dirty="0"/>
              <a:t>    Brand NVARCHAR(255)</a:t>
            </a:r>
          </a:p>
          <a:p>
            <a:r>
              <a:rPr lang="en-US" sz="1400" dirty="0" smtClean="0"/>
              <a:t>);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4563290" y="144764"/>
            <a:ext cx="782029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-- Create Rep Dimension Table</a:t>
            </a:r>
          </a:p>
          <a:p>
            <a:r>
              <a:rPr lang="en-US" sz="1400" dirty="0"/>
              <a:t>CREATE TABLE </a:t>
            </a:r>
            <a:r>
              <a:rPr lang="en-US" sz="1400" dirty="0" err="1"/>
              <a:t>Dim_Rep</a:t>
            </a:r>
            <a:r>
              <a:rPr lang="en-US" sz="1400" dirty="0"/>
              <a:t> (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RepID</a:t>
            </a:r>
            <a:r>
              <a:rPr lang="en-US" sz="1400" dirty="0"/>
              <a:t> INT PRIMARY KEY,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RepName</a:t>
            </a:r>
            <a:r>
              <a:rPr lang="en-US" sz="1400" dirty="0"/>
              <a:t> NVARCHAR(255)</a:t>
            </a:r>
          </a:p>
          <a:p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-- Create Time Dimension Table</a:t>
            </a:r>
          </a:p>
          <a:p>
            <a:r>
              <a:rPr lang="en-US" sz="1400" dirty="0"/>
              <a:t>--CREATE TABLE </a:t>
            </a:r>
            <a:r>
              <a:rPr lang="en-US" sz="1400" dirty="0" err="1"/>
              <a:t>Dim_Time</a:t>
            </a:r>
            <a:r>
              <a:rPr lang="en-US" sz="1400" dirty="0"/>
              <a:t> (</a:t>
            </a:r>
          </a:p>
          <a:p>
            <a:r>
              <a:rPr lang="en-US" sz="1400" dirty="0"/>
              <a:t>  --  </a:t>
            </a:r>
            <a:r>
              <a:rPr lang="en-US" sz="1400" dirty="0" err="1"/>
              <a:t>TransactionTime</a:t>
            </a:r>
            <a:r>
              <a:rPr lang="en-US" sz="1400" dirty="0"/>
              <a:t> DATETIME PRIMARY KEY</a:t>
            </a:r>
          </a:p>
          <a:p>
            <a:r>
              <a:rPr lang="en-US" sz="1400" dirty="0"/>
              <a:t>    -- Add more time-related attributes as needed (e.g., day, month, year)</a:t>
            </a:r>
          </a:p>
          <a:p>
            <a:r>
              <a:rPr lang="en-US" sz="1400" dirty="0"/>
              <a:t>--);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-- Create Sales Fact Table</a:t>
            </a:r>
          </a:p>
          <a:p>
            <a:r>
              <a:rPr lang="en-US" sz="1400" dirty="0"/>
              <a:t>CREATE TABLE Sales (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OrderNumber</a:t>
            </a:r>
            <a:r>
              <a:rPr lang="en-US" sz="1400" dirty="0"/>
              <a:t> INT,-- PRIMARY KEY,</a:t>
            </a:r>
          </a:p>
          <a:p>
            <a:r>
              <a:rPr lang="en-US" sz="1400" dirty="0" smtClean="0"/>
              <a:t>    </a:t>
            </a:r>
            <a:r>
              <a:rPr lang="en-US" sz="1400" dirty="0" err="1" smtClean="0"/>
              <a:t>StoreID</a:t>
            </a:r>
            <a:r>
              <a:rPr lang="en-US" sz="1400" dirty="0" smtClean="0"/>
              <a:t> INT,</a:t>
            </a:r>
          </a:p>
          <a:p>
            <a:r>
              <a:rPr lang="en-US" sz="1400" dirty="0" smtClean="0"/>
              <a:t>ID </a:t>
            </a:r>
            <a:r>
              <a:rPr lang="en-US" sz="1400" dirty="0"/>
              <a:t>INT,</a:t>
            </a:r>
          </a:p>
          <a:p>
            <a:r>
              <a:rPr lang="en-US" sz="1400" dirty="0" smtClean="0"/>
              <a:t>    </a:t>
            </a:r>
            <a:r>
              <a:rPr lang="en-US" sz="1400" dirty="0" err="1" smtClean="0"/>
              <a:t>RepID</a:t>
            </a:r>
            <a:r>
              <a:rPr lang="en-US" sz="1400" dirty="0" smtClean="0"/>
              <a:t> INT,</a:t>
            </a:r>
          </a:p>
          <a:p>
            <a:r>
              <a:rPr lang="en-US" sz="1400" dirty="0" smtClean="0"/>
              <a:t>    </a:t>
            </a:r>
            <a:r>
              <a:rPr lang="en-US" sz="1400" dirty="0" err="1" smtClean="0"/>
              <a:t>ProductID</a:t>
            </a:r>
            <a:r>
              <a:rPr lang="en-US" sz="1400" dirty="0" smtClean="0"/>
              <a:t> INT,</a:t>
            </a:r>
          </a:p>
          <a:p>
            <a:r>
              <a:rPr lang="en-US" sz="1400" dirty="0" smtClean="0"/>
              <a:t>    Sold INT,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Revenue DECIMAL(10, 2),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ReturnedReason</a:t>
            </a:r>
            <a:r>
              <a:rPr lang="en-US" sz="1400" dirty="0"/>
              <a:t> NVARCHAR(255),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TransactionTime</a:t>
            </a:r>
            <a:r>
              <a:rPr lang="en-US" sz="1400" dirty="0"/>
              <a:t> DATETIME,</a:t>
            </a:r>
          </a:p>
          <a:p>
            <a:r>
              <a:rPr lang="en-US" sz="1400" dirty="0"/>
              <a:t>    FOREIGN KEY (</a:t>
            </a:r>
            <a:r>
              <a:rPr lang="en-US" sz="1400" dirty="0" err="1"/>
              <a:t>StoreID</a:t>
            </a:r>
            <a:r>
              <a:rPr lang="en-US" sz="1400" dirty="0"/>
              <a:t>) REFERENCES </a:t>
            </a:r>
            <a:r>
              <a:rPr lang="en-US" sz="1400" dirty="0" err="1"/>
              <a:t>Dim_Store</a:t>
            </a:r>
            <a:r>
              <a:rPr lang="en-US" sz="1400" dirty="0"/>
              <a:t>(</a:t>
            </a:r>
            <a:r>
              <a:rPr lang="en-US" sz="1400" dirty="0" err="1"/>
              <a:t>StoreID</a:t>
            </a:r>
            <a:r>
              <a:rPr lang="en-US" sz="1400" dirty="0"/>
              <a:t>),</a:t>
            </a:r>
          </a:p>
          <a:p>
            <a:r>
              <a:rPr lang="en-US" sz="1400" dirty="0"/>
              <a:t>    FOREIGN KEY (</a:t>
            </a:r>
            <a:r>
              <a:rPr lang="en-US" sz="1400" dirty="0" err="1"/>
              <a:t>RepID</a:t>
            </a:r>
            <a:r>
              <a:rPr lang="en-US" sz="1400" dirty="0"/>
              <a:t>) REFERENCES </a:t>
            </a:r>
            <a:r>
              <a:rPr lang="en-US" sz="1400" dirty="0" err="1"/>
              <a:t>Dim_Rep</a:t>
            </a:r>
            <a:r>
              <a:rPr lang="en-US" sz="1400" dirty="0"/>
              <a:t>(</a:t>
            </a:r>
            <a:r>
              <a:rPr lang="en-US" sz="1400" dirty="0" err="1"/>
              <a:t>RepID</a:t>
            </a:r>
            <a:r>
              <a:rPr lang="en-US" sz="1400" dirty="0"/>
              <a:t>),</a:t>
            </a:r>
          </a:p>
          <a:p>
            <a:r>
              <a:rPr lang="en-US" sz="1400" dirty="0"/>
              <a:t>    FOREIGN KEY (</a:t>
            </a:r>
            <a:r>
              <a:rPr lang="en-US" sz="1400" dirty="0" err="1"/>
              <a:t>ProductID</a:t>
            </a:r>
            <a:r>
              <a:rPr lang="en-US" sz="1400" dirty="0"/>
              <a:t>) REFERENCES </a:t>
            </a:r>
            <a:r>
              <a:rPr lang="en-US" sz="1400" dirty="0" err="1"/>
              <a:t>Dim_Product</a:t>
            </a:r>
            <a:r>
              <a:rPr lang="en-US" sz="1400" dirty="0"/>
              <a:t>(</a:t>
            </a:r>
            <a:r>
              <a:rPr lang="en-US" sz="1400" dirty="0" err="1"/>
              <a:t>ProductID</a:t>
            </a:r>
            <a:r>
              <a:rPr lang="en-US" sz="1400" dirty="0"/>
              <a:t>),</a:t>
            </a:r>
          </a:p>
          <a:p>
            <a:r>
              <a:rPr lang="en-US" sz="1400" dirty="0"/>
              <a:t>    --FOREIGN KEY (</a:t>
            </a:r>
            <a:r>
              <a:rPr lang="en-US" sz="1400" dirty="0" err="1"/>
              <a:t>ReturnedReasonID</a:t>
            </a:r>
            <a:r>
              <a:rPr lang="en-US" sz="1400" dirty="0"/>
              <a:t>) REFERENCES </a:t>
            </a:r>
            <a:r>
              <a:rPr lang="en-US" sz="1400" dirty="0" err="1"/>
              <a:t>Dim_ReturnedReason</a:t>
            </a:r>
            <a:r>
              <a:rPr lang="en-US" sz="1400" dirty="0"/>
              <a:t>(</a:t>
            </a:r>
            <a:r>
              <a:rPr lang="en-US" sz="1400" dirty="0" err="1"/>
              <a:t>ReasonID</a:t>
            </a:r>
            <a:r>
              <a:rPr lang="en-US" sz="1400" dirty="0"/>
              <a:t>)</a:t>
            </a:r>
          </a:p>
          <a:p>
            <a:r>
              <a:rPr lang="en-US" sz="1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6571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589" y="122767"/>
            <a:ext cx="12192000" cy="64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3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9" y="228423"/>
            <a:ext cx="5565036" cy="2854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9" y="3387634"/>
            <a:ext cx="5565036" cy="2803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639" y="228423"/>
            <a:ext cx="6057166" cy="3028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639" y="3387634"/>
            <a:ext cx="5835576" cy="29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9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5" y="269966"/>
            <a:ext cx="5067862" cy="2572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7" y="3395145"/>
            <a:ext cx="5081970" cy="2526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711" y="269966"/>
            <a:ext cx="4746885" cy="2411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711" y="3395145"/>
            <a:ext cx="5168342" cy="26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" y="169375"/>
            <a:ext cx="5633160" cy="2840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" y="3300548"/>
            <a:ext cx="5664693" cy="2821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74" y="169375"/>
            <a:ext cx="6001095" cy="30148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54309" y="4986048"/>
            <a:ext cx="49716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5"/>
              </a:rPr>
              <a:t>Refrence</a:t>
            </a:r>
            <a:r>
              <a:rPr lang="en-US" dirty="0" smtClean="0">
                <a:hlinkClick r:id="rId5"/>
              </a:rPr>
              <a:t>:  </a:t>
            </a:r>
          </a:p>
          <a:p>
            <a:endParaRPr lang="en-US" dirty="0" smtClean="0">
              <a:hlinkClick r:id="rId5"/>
            </a:endParaRP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www.youtube.com/watch?v=PnAtiVUDRrA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57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376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1.Execl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1.Execl </dc:title>
  <dc:creator>Alaa Sayed</dc:creator>
  <cp:lastModifiedBy>Microsoft account</cp:lastModifiedBy>
  <cp:revision>14</cp:revision>
  <dcterms:created xsi:type="dcterms:W3CDTF">2023-12-14T14:53:13Z</dcterms:created>
  <dcterms:modified xsi:type="dcterms:W3CDTF">2023-12-20T16:13:00Z</dcterms:modified>
</cp:coreProperties>
</file>